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5" d="100"/>
          <a:sy n="85" d="100"/>
        </p:scale>
        <p:origin x="-101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AU"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B091BAA-BBF4-A14E-B026-4D9D97DC1229}" type="datetimeFigureOut">
              <a:rPr lang="en-US" smtClean="0"/>
              <a:t>8/10/14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82C4148-5BE1-DD4D-B68B-DF53533ABD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CB091BAA-BBF4-A14E-B026-4D9D97DC1229}"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C4148-5BE1-DD4D-B68B-DF53533ABD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CB091BAA-BBF4-A14E-B026-4D9D97DC1229}" type="datetimeFigureOut">
              <a:rPr lang="en-US" smtClean="0"/>
              <a:t>8/10/14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C4148-5BE1-DD4D-B68B-DF53533ABD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4"/>
          </p:nvPr>
        </p:nvSpPr>
        <p:spPr/>
        <p:txBody>
          <a:bodyPr rtlCol="0"/>
          <a:lstStyle/>
          <a:p>
            <a:fld id="{CB091BAA-BBF4-A14E-B026-4D9D97DC1229}" type="datetimeFigureOut">
              <a:rPr lang="en-US" smtClean="0"/>
              <a:t>8/10/14</a:t>
            </a:fld>
            <a:endParaRPr lang="en-US"/>
          </a:p>
        </p:txBody>
      </p:sp>
      <p:sp>
        <p:nvSpPr>
          <p:cNvPr id="9" name="Slide Number Placeholder 8"/>
          <p:cNvSpPr>
            <a:spLocks noGrp="1"/>
          </p:cNvSpPr>
          <p:nvPr>
            <p:ph type="sldNum" sz="quarter" idx="15"/>
          </p:nvPr>
        </p:nvSpPr>
        <p:spPr/>
        <p:txBody>
          <a:bodyPr rtlCol="0"/>
          <a:lstStyle/>
          <a:p>
            <a:fld id="{382C4148-5BE1-DD4D-B68B-DF53533ABDE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B091BAA-BBF4-A14E-B026-4D9D97DC1229}" type="datetimeFigureOut">
              <a:rPr lang="en-US" smtClean="0"/>
              <a:t>8/10/14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82C4148-5BE1-DD4D-B68B-DF53533ABD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5" name="Date Placeholder 4"/>
          <p:cNvSpPr>
            <a:spLocks noGrp="1"/>
          </p:cNvSpPr>
          <p:nvPr>
            <p:ph type="dt" sz="half" idx="10"/>
          </p:nvPr>
        </p:nvSpPr>
        <p:spPr/>
        <p:txBody>
          <a:bodyPr/>
          <a:lstStyle/>
          <a:p>
            <a:fld id="{CB091BAA-BBF4-A14E-B026-4D9D97DC1229}" type="datetimeFigureOut">
              <a:rPr lang="en-US" smtClean="0"/>
              <a:t>8/10/14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C4148-5BE1-DD4D-B68B-DF53533ABDE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AU" smtClean="0"/>
              <a:t>Click to edit Master title style</a:t>
            </a:r>
            <a:endParaRPr kumimoji="0" lang="en-US"/>
          </a:p>
        </p:txBody>
      </p:sp>
      <p:sp>
        <p:nvSpPr>
          <p:cNvPr id="7" name="Date Placeholder 6"/>
          <p:cNvSpPr>
            <a:spLocks noGrp="1"/>
          </p:cNvSpPr>
          <p:nvPr>
            <p:ph type="dt" sz="half" idx="10"/>
          </p:nvPr>
        </p:nvSpPr>
        <p:spPr/>
        <p:txBody>
          <a:bodyPr/>
          <a:lstStyle/>
          <a:p>
            <a:fld id="{CB091BAA-BBF4-A14E-B026-4D9D97DC1229}" type="datetimeFigureOut">
              <a:rPr lang="en-US" smtClean="0"/>
              <a:t>8/10/14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C4148-5BE1-DD4D-B68B-DF53533ABDE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AU"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AU"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6" name="Date Placeholder 5"/>
          <p:cNvSpPr>
            <a:spLocks noGrp="1"/>
          </p:cNvSpPr>
          <p:nvPr>
            <p:ph type="dt" sz="half" idx="10"/>
          </p:nvPr>
        </p:nvSpPr>
        <p:spPr/>
        <p:txBody>
          <a:bodyPr rtlCol="0"/>
          <a:lstStyle/>
          <a:p>
            <a:fld id="{CB091BAA-BBF4-A14E-B026-4D9D97DC1229}" type="datetimeFigureOut">
              <a:rPr lang="en-US" smtClean="0"/>
              <a:t>8/10/14</a:t>
            </a:fld>
            <a:endParaRPr lang="en-US"/>
          </a:p>
        </p:txBody>
      </p:sp>
      <p:sp>
        <p:nvSpPr>
          <p:cNvPr id="7" name="Slide Number Placeholder 6"/>
          <p:cNvSpPr>
            <a:spLocks noGrp="1"/>
          </p:cNvSpPr>
          <p:nvPr>
            <p:ph type="sldNum" sz="quarter" idx="11"/>
          </p:nvPr>
        </p:nvSpPr>
        <p:spPr/>
        <p:txBody>
          <a:bodyPr rtlCol="0"/>
          <a:lstStyle/>
          <a:p>
            <a:fld id="{382C4148-5BE1-DD4D-B68B-DF53533ABDE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91BAA-BBF4-A14E-B026-4D9D97DC1229}" type="datetimeFigureOut">
              <a:rPr lang="en-US" smtClean="0"/>
              <a:t>8/10/14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C4148-5BE1-DD4D-B68B-DF53533ABD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AU"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21" name="Date Placeholder 20"/>
          <p:cNvSpPr>
            <a:spLocks noGrp="1"/>
          </p:cNvSpPr>
          <p:nvPr>
            <p:ph type="dt" sz="half" idx="14"/>
          </p:nvPr>
        </p:nvSpPr>
        <p:spPr/>
        <p:txBody>
          <a:bodyPr rtlCol="0"/>
          <a:lstStyle/>
          <a:p>
            <a:fld id="{CB091BAA-BBF4-A14E-B026-4D9D97DC1229}" type="datetimeFigureOut">
              <a:rPr lang="en-US" smtClean="0"/>
              <a:t>8/10/14</a:t>
            </a:fld>
            <a:endParaRPr lang="en-US"/>
          </a:p>
        </p:txBody>
      </p:sp>
      <p:sp>
        <p:nvSpPr>
          <p:cNvPr id="22" name="Slide Number Placeholder 21"/>
          <p:cNvSpPr>
            <a:spLocks noGrp="1"/>
          </p:cNvSpPr>
          <p:nvPr>
            <p:ph type="sldNum" sz="quarter" idx="15"/>
          </p:nvPr>
        </p:nvSpPr>
        <p:spPr/>
        <p:txBody>
          <a:bodyPr rtlCol="0"/>
          <a:lstStyle/>
          <a:p>
            <a:fld id="{382C4148-5BE1-DD4D-B68B-DF53533ABDE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AU"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AU"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B091BAA-BBF4-A14E-B026-4D9D97DC1229}" type="datetimeFigureOut">
              <a:rPr lang="en-US" smtClean="0"/>
              <a:t>8/10/14</a:t>
            </a:fld>
            <a:endParaRPr lang="en-US"/>
          </a:p>
        </p:txBody>
      </p:sp>
      <p:sp>
        <p:nvSpPr>
          <p:cNvPr id="18" name="Slide Number Placeholder 17"/>
          <p:cNvSpPr>
            <a:spLocks noGrp="1"/>
          </p:cNvSpPr>
          <p:nvPr>
            <p:ph type="sldNum" sz="quarter" idx="11"/>
          </p:nvPr>
        </p:nvSpPr>
        <p:spPr/>
        <p:txBody>
          <a:bodyPr rtlCol="0"/>
          <a:lstStyle/>
          <a:p>
            <a:fld id="{382C4148-5BE1-DD4D-B68B-DF53533ABDE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AU"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B091BAA-BBF4-A14E-B026-4D9D97DC1229}" type="datetimeFigureOut">
              <a:rPr lang="en-US" smtClean="0"/>
              <a:t>8/10/14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2C4148-5BE1-DD4D-B68B-DF53533ABD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gfl.org/bgfl/custom/resources_ftp/client_ftp/ks3/ict/multiple_int/index.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sychology.about.com/od/educationalpsychology/ss/multiple-intell.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906238"/>
            <a:ext cx="6629400" cy="1894362"/>
          </a:xfrm>
        </p:spPr>
        <p:txBody>
          <a:bodyPr>
            <a:noAutofit/>
          </a:bodyPr>
          <a:lstStyle/>
          <a:p>
            <a:pPr algn="ctr"/>
            <a:r>
              <a:rPr lang="en-US" sz="6000" b="0" dirty="0" smtClean="0">
                <a:solidFill>
                  <a:schemeClr val="tx1"/>
                </a:solidFill>
                <a:latin typeface="American Typewriter"/>
                <a:cs typeface="American Typewriter"/>
              </a:rPr>
              <a:t>What are our preferred learning styles?</a:t>
            </a:r>
            <a:endParaRPr lang="en-US" sz="6000" b="0" dirty="0">
              <a:solidFill>
                <a:schemeClr val="tx1"/>
              </a:solidFill>
              <a:latin typeface="American Typewriter"/>
              <a:cs typeface="American Typewrite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7010400" y="76200"/>
            <a:ext cx="1600200" cy="1828800"/>
          </a:xfrm>
          <a:prstGeom prst="rect">
            <a:avLst/>
          </a:prstGeom>
          <a:noFill/>
          <a:ln>
            <a:noFill/>
          </a:ln>
        </p:spPr>
      </p:pic>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Naturalistic</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a:xfrm>
            <a:off x="457200" y="1600200"/>
            <a:ext cx="7696200" cy="4873752"/>
          </a:xfrm>
        </p:spPr>
        <p:txBody>
          <a:bodyPr>
            <a:normAutofit fontScale="92500" lnSpcReduction="10000"/>
          </a:bodyPr>
          <a:lstStyle/>
          <a:p>
            <a:pPr>
              <a:buNone/>
            </a:pPr>
            <a:r>
              <a:rPr lang="en-US" b="1" dirty="0">
                <a:latin typeface="Calibri"/>
                <a:cs typeface="Calibri"/>
              </a:rPr>
              <a:t>Strengths: Finding Patters and Relationships to </a:t>
            </a:r>
            <a:r>
              <a:rPr lang="en-US" b="1" dirty="0" smtClean="0">
                <a:latin typeface="Calibri"/>
                <a:cs typeface="Calibri"/>
              </a:rPr>
              <a:t>Nature</a:t>
            </a:r>
          </a:p>
          <a:p>
            <a:r>
              <a:rPr lang="en-US" dirty="0" smtClean="0">
                <a:latin typeface="Calibri"/>
                <a:cs typeface="Calibri"/>
              </a:rPr>
              <a:t>Individuals </a:t>
            </a:r>
            <a:r>
              <a:rPr lang="en-US" dirty="0">
                <a:latin typeface="Calibri"/>
                <a:cs typeface="Calibri"/>
              </a:rPr>
              <a:t>who are high in this type of intelligence are more in tune with nature and are often interested in nurturing, exploring the environment and learning about other species. These individuals are said to be highly aware of even subtle changes to their environments</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Naturalistic </a:t>
            </a:r>
            <a:r>
              <a:rPr lang="en-US" b="1" dirty="0" smtClean="0">
                <a:latin typeface="Calibri"/>
                <a:cs typeface="Calibri"/>
              </a:rPr>
              <a:t>Intelligence</a:t>
            </a:r>
          </a:p>
          <a:p>
            <a:r>
              <a:rPr lang="en-US" dirty="0" smtClean="0">
                <a:latin typeface="Calibri"/>
                <a:cs typeface="Calibri"/>
              </a:rPr>
              <a:t>Interested </a:t>
            </a:r>
            <a:r>
              <a:rPr lang="en-US" dirty="0">
                <a:latin typeface="Calibri"/>
                <a:cs typeface="Calibri"/>
              </a:rPr>
              <a:t>in subjects such as botany, biology and </a:t>
            </a:r>
            <a:r>
              <a:rPr lang="en-US" dirty="0" smtClean="0">
                <a:latin typeface="Calibri"/>
                <a:cs typeface="Calibri"/>
              </a:rPr>
              <a:t>zoology</a:t>
            </a:r>
          </a:p>
          <a:p>
            <a:r>
              <a:rPr lang="en-US" dirty="0" smtClean="0">
                <a:latin typeface="Calibri"/>
                <a:cs typeface="Calibri"/>
              </a:rPr>
              <a:t>Good </a:t>
            </a:r>
            <a:r>
              <a:rPr lang="en-US" dirty="0">
                <a:latin typeface="Calibri"/>
                <a:cs typeface="Calibri"/>
              </a:rPr>
              <a:t>at categorizing and cataloging information </a:t>
            </a:r>
            <a:r>
              <a:rPr lang="en-US" dirty="0" smtClean="0">
                <a:latin typeface="Calibri"/>
                <a:cs typeface="Calibri"/>
              </a:rPr>
              <a:t>easily</a:t>
            </a:r>
          </a:p>
          <a:p>
            <a:r>
              <a:rPr lang="en-US" dirty="0" smtClean="0">
                <a:latin typeface="Calibri"/>
                <a:cs typeface="Calibri"/>
              </a:rPr>
              <a:t>May </a:t>
            </a:r>
            <a:r>
              <a:rPr lang="en-US" dirty="0">
                <a:latin typeface="Calibri"/>
                <a:cs typeface="Calibri"/>
              </a:rPr>
              <a:t>enjoy camping, gardening, hiking and exploring the </a:t>
            </a:r>
            <a:r>
              <a:rPr lang="en-US" dirty="0" smtClean="0">
                <a:latin typeface="Calibri"/>
                <a:cs typeface="Calibri"/>
              </a:rPr>
              <a:t>outdoors</a:t>
            </a:r>
          </a:p>
          <a:p>
            <a:r>
              <a:rPr lang="en-US" dirty="0" smtClean="0">
                <a:latin typeface="Calibri"/>
                <a:cs typeface="Calibri"/>
              </a:rPr>
              <a:t>Doesn’t </a:t>
            </a:r>
            <a:r>
              <a:rPr lang="en-US" dirty="0">
                <a:latin typeface="Calibri"/>
                <a:cs typeface="Calibri"/>
              </a:rPr>
              <a:t>enjoy learning unfamiliar topics that have no connection to nature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GirlRunning.jpg"/>
          <p:cNvPicPr>
            <a:picLocks noChangeAspect="1"/>
          </p:cNvPicPr>
          <p:nvPr/>
        </p:nvPicPr>
        <p:blipFill>
          <a:blip r:embed="rId2"/>
          <a:stretch>
            <a:fillRect/>
          </a:stretch>
        </p:blipFill>
        <p:spPr>
          <a:xfrm>
            <a:off x="6400800" y="76200"/>
            <a:ext cx="2328863" cy="2117148"/>
          </a:xfrm>
          <a:prstGeom prst="rect">
            <a:avLst/>
          </a:prstGeom>
        </p:spPr>
      </p:pic>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Arial"/>
                <a:cs typeface="Arial"/>
              </a:rPr>
              <a:t>Bodily - Kinesthetic</a:t>
            </a:r>
            <a:endParaRPr lang="en-US" sz="4000" b="1" dirty="0">
              <a:solidFill>
                <a:srgbClr val="000000"/>
              </a:solidFill>
              <a:latin typeface="Arial"/>
              <a:cs typeface="Arial"/>
            </a:endParaRPr>
          </a:p>
        </p:txBody>
      </p:sp>
      <p:sp>
        <p:nvSpPr>
          <p:cNvPr id="3" name="Content Placeholder 2"/>
          <p:cNvSpPr>
            <a:spLocks noGrp="1"/>
          </p:cNvSpPr>
          <p:nvPr>
            <p:ph sz="quarter" idx="1"/>
          </p:nvPr>
        </p:nvSpPr>
        <p:spPr/>
        <p:txBody>
          <a:bodyPr>
            <a:normAutofit fontScale="92500"/>
          </a:bodyPr>
          <a:lstStyle/>
          <a:p>
            <a:pPr>
              <a:buNone/>
            </a:pPr>
            <a:r>
              <a:rPr lang="en-US" b="1" dirty="0">
                <a:latin typeface="Calibri"/>
                <a:cs typeface="Calibri"/>
              </a:rPr>
              <a:t>Strengths: Physical Movement, Motor </a:t>
            </a:r>
            <a:r>
              <a:rPr lang="en-US" b="1" dirty="0" smtClean="0">
                <a:latin typeface="Calibri"/>
                <a:cs typeface="Calibri"/>
              </a:rPr>
              <a:t>Control</a:t>
            </a:r>
          </a:p>
          <a:p>
            <a:r>
              <a:rPr lang="en-US" dirty="0" smtClean="0">
                <a:latin typeface="Calibri"/>
                <a:cs typeface="Calibri"/>
              </a:rPr>
              <a:t>Those </a:t>
            </a:r>
            <a:r>
              <a:rPr lang="en-US" dirty="0">
                <a:latin typeface="Calibri"/>
                <a:cs typeface="Calibri"/>
              </a:rPr>
              <a:t>who have high bodily-kinesthetic intelligence are said to be good at body movement, performing actions and physical control. People who are strong in this area tend to have excellent hand-eye coordination and dexterity</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Bodily-Kinesthetic </a:t>
            </a:r>
            <a:r>
              <a:rPr lang="en-US" b="1" dirty="0" smtClean="0">
                <a:latin typeface="Calibri"/>
                <a:cs typeface="Calibri"/>
              </a:rPr>
              <a:t>Intelligence</a:t>
            </a:r>
          </a:p>
          <a:p>
            <a:r>
              <a:rPr lang="en-US" dirty="0" smtClean="0">
                <a:latin typeface="Calibri"/>
                <a:cs typeface="Calibri"/>
              </a:rPr>
              <a:t>Good </a:t>
            </a:r>
            <a:r>
              <a:rPr lang="en-US" dirty="0">
                <a:latin typeface="Calibri"/>
                <a:cs typeface="Calibri"/>
              </a:rPr>
              <a:t>at dancing and </a:t>
            </a:r>
            <a:r>
              <a:rPr lang="en-US" dirty="0" smtClean="0">
                <a:latin typeface="Calibri"/>
                <a:cs typeface="Calibri"/>
              </a:rPr>
              <a:t>sports</a:t>
            </a:r>
          </a:p>
          <a:p>
            <a:r>
              <a:rPr lang="en-US" dirty="0" smtClean="0">
                <a:latin typeface="Calibri"/>
                <a:cs typeface="Calibri"/>
              </a:rPr>
              <a:t>Enjoy </a:t>
            </a:r>
            <a:r>
              <a:rPr lang="en-US" dirty="0">
                <a:latin typeface="Calibri"/>
                <a:cs typeface="Calibri"/>
              </a:rPr>
              <a:t>creating things with their </a:t>
            </a:r>
            <a:r>
              <a:rPr lang="en-US" dirty="0" smtClean="0">
                <a:latin typeface="Calibri"/>
                <a:cs typeface="Calibri"/>
              </a:rPr>
              <a:t>hands</a:t>
            </a:r>
          </a:p>
          <a:p>
            <a:r>
              <a:rPr lang="en-US" dirty="0" smtClean="0">
                <a:latin typeface="Calibri"/>
                <a:cs typeface="Calibri"/>
              </a:rPr>
              <a:t>Excellent </a:t>
            </a:r>
            <a:r>
              <a:rPr lang="en-US" dirty="0">
                <a:latin typeface="Calibri"/>
                <a:cs typeface="Calibri"/>
              </a:rPr>
              <a:t>physical </a:t>
            </a:r>
            <a:r>
              <a:rPr lang="en-US" dirty="0" smtClean="0">
                <a:latin typeface="Calibri"/>
                <a:cs typeface="Calibri"/>
              </a:rPr>
              <a:t>coordination</a:t>
            </a:r>
          </a:p>
          <a:p>
            <a:r>
              <a:rPr lang="en-US" dirty="0" smtClean="0">
                <a:latin typeface="Calibri"/>
                <a:cs typeface="Calibri"/>
              </a:rPr>
              <a:t>Tends </a:t>
            </a:r>
            <a:r>
              <a:rPr lang="en-US" dirty="0">
                <a:latin typeface="Calibri"/>
                <a:cs typeface="Calibri"/>
              </a:rPr>
              <a:t>to remember by doing, rather than hearing or seeing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n-US" sz="4000" b="1" dirty="0" smtClean="0">
                <a:solidFill>
                  <a:srgbClr val="000000"/>
                </a:solidFill>
                <a:latin typeface="Calibri"/>
                <a:cs typeface="Calibri"/>
              </a:rPr>
              <a:t>Lets find out our preferred learning styles … </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p:txBody>
          <a:bodyPr>
            <a:normAutofit lnSpcReduction="10000"/>
          </a:bodyPr>
          <a:lstStyle/>
          <a:p>
            <a:pPr algn="ctr">
              <a:buNone/>
            </a:pPr>
            <a:endParaRPr lang="en-US" dirty="0" smtClean="0">
              <a:latin typeface="Calibri"/>
              <a:cs typeface="Calibri"/>
            </a:endParaRPr>
          </a:p>
          <a:p>
            <a:pPr algn="ctr">
              <a:buNone/>
            </a:pPr>
            <a:r>
              <a:rPr lang="en-US" dirty="0" smtClean="0">
                <a:latin typeface="Calibri"/>
                <a:cs typeface="Calibri"/>
              </a:rPr>
              <a:t>Follow the link to take a quick test which will help us find our preferred learning style: </a:t>
            </a:r>
          </a:p>
          <a:p>
            <a:pPr algn="ctr">
              <a:buNone/>
            </a:pPr>
            <a:endParaRPr lang="en-US" dirty="0" smtClean="0">
              <a:latin typeface="Calibri"/>
              <a:cs typeface="Calibri"/>
            </a:endParaRPr>
          </a:p>
          <a:p>
            <a:pPr algn="ctr">
              <a:buNone/>
            </a:pPr>
            <a:r>
              <a:rPr lang="en-US" dirty="0" smtClean="0">
                <a:latin typeface="Calibri"/>
                <a:cs typeface="Calibri"/>
                <a:hlinkClick r:id="rId2"/>
              </a:rPr>
              <a:t>http://www.bgfl.org/bgfl/custom/resources_ftp/client_ftp/ks3/ict/multiple_int/index.htm</a:t>
            </a:r>
            <a:endParaRPr lang="en-US" dirty="0" smtClean="0">
              <a:latin typeface="Calibri"/>
              <a:cs typeface="Calibri"/>
            </a:endParaRPr>
          </a:p>
          <a:p>
            <a:pPr algn="ctr">
              <a:buNone/>
            </a:pPr>
            <a:endParaRPr lang="en-US" dirty="0" smtClean="0">
              <a:latin typeface="Calibri"/>
              <a:cs typeface="Calibri"/>
            </a:endParaRPr>
          </a:p>
          <a:p>
            <a:pPr algn="ctr">
              <a:buNone/>
            </a:pPr>
            <a:r>
              <a:rPr lang="en-US" dirty="0" smtClean="0">
                <a:latin typeface="Calibri"/>
                <a:cs typeface="Calibri"/>
              </a:rPr>
              <a:t>Once you have completed the test save your results and pick out your </a:t>
            </a:r>
            <a:r>
              <a:rPr lang="en-US" b="1" dirty="0" smtClean="0">
                <a:latin typeface="Calibri"/>
                <a:cs typeface="Calibri"/>
              </a:rPr>
              <a:t>top 2 </a:t>
            </a:r>
            <a:r>
              <a:rPr lang="en-US" dirty="0" smtClean="0">
                <a:latin typeface="Calibri"/>
                <a:cs typeface="Calibri"/>
              </a:rPr>
              <a:t>learning styles and </a:t>
            </a:r>
            <a:r>
              <a:rPr lang="en-US" b="1" dirty="0" smtClean="0">
                <a:latin typeface="Calibri"/>
                <a:cs typeface="Calibri"/>
              </a:rPr>
              <a:t>least preferred </a:t>
            </a:r>
            <a:r>
              <a:rPr lang="en-US" dirty="0" smtClean="0">
                <a:latin typeface="Calibri"/>
                <a:cs typeface="Calibri"/>
              </a:rPr>
              <a:t>learning style</a:t>
            </a:r>
          </a:p>
          <a:p>
            <a:pPr algn="ctr">
              <a:buNone/>
            </a:pPr>
            <a:endParaRPr lang="en-US" dirty="0" smtClean="0">
              <a:latin typeface="Calibri"/>
              <a:cs typeface="Calibri"/>
            </a:endParaRPr>
          </a:p>
          <a:p>
            <a:pPr algn="ctr">
              <a:buNone/>
            </a:pPr>
            <a:r>
              <a:rPr lang="en-US" b="1" i="1" dirty="0" smtClean="0">
                <a:latin typeface="Calibri"/>
                <a:cs typeface="Calibri"/>
              </a:rPr>
              <a:t>Were you surprised by your results? Why? Why not?</a:t>
            </a:r>
            <a:endParaRPr lang="en-US" b="1" i="1" dirty="0">
              <a:latin typeface="Calibri"/>
              <a:cs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chor="t"/>
          <a:lstStyle/>
          <a:p>
            <a:pPr algn="ctr">
              <a:buNone/>
            </a:pPr>
            <a:r>
              <a:rPr lang="en-US" dirty="0" smtClean="0">
                <a:hlinkClick r:id="rId2"/>
              </a:rPr>
              <a:t>http://psychology.about.com/od/educationalpsychology/ss/multiple-</a:t>
            </a:r>
            <a:r>
              <a:rPr lang="en-US" dirty="0" smtClean="0">
                <a:hlinkClick r:id="rId2"/>
              </a:rPr>
              <a:t>intell.htm</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4525963"/>
          </a:xfrm>
        </p:spPr>
        <p:txBody>
          <a:bodyPr>
            <a:normAutofit/>
          </a:bodyPr>
          <a:lstStyle/>
          <a:p>
            <a:pPr algn="ctr">
              <a:buNone/>
            </a:pPr>
            <a:endParaRPr lang="en-US" b="1" dirty="0" smtClean="0">
              <a:latin typeface="Calibri"/>
              <a:cs typeface="Calibri"/>
            </a:endParaRPr>
          </a:p>
          <a:p>
            <a:pPr algn="ctr">
              <a:buNone/>
            </a:pPr>
            <a:r>
              <a:rPr lang="en-US" sz="3200" b="1" dirty="0" smtClean="0">
                <a:latin typeface="Calibri"/>
                <a:cs typeface="Calibri"/>
              </a:rPr>
              <a:t>Activity:</a:t>
            </a:r>
            <a:r>
              <a:rPr lang="en-US" sz="3200" dirty="0" smtClean="0">
                <a:latin typeface="Calibri"/>
                <a:cs typeface="Calibri"/>
              </a:rPr>
              <a:t> </a:t>
            </a:r>
            <a:r>
              <a:rPr lang="en-US" sz="3200" b="1" dirty="0" smtClean="0">
                <a:latin typeface="Calibri"/>
                <a:cs typeface="Calibri"/>
              </a:rPr>
              <a:t>Think, Pair, Share </a:t>
            </a:r>
          </a:p>
          <a:p>
            <a:pPr algn="ctr">
              <a:buNone/>
            </a:pPr>
            <a:endParaRPr lang="en-US" sz="3200" dirty="0" smtClean="0">
              <a:latin typeface="Calibri"/>
              <a:cs typeface="Calibri"/>
            </a:endParaRPr>
          </a:p>
          <a:p>
            <a:pPr algn="ctr">
              <a:buNone/>
            </a:pPr>
            <a:r>
              <a:rPr lang="en-US" sz="3200" dirty="0" smtClean="0">
                <a:latin typeface="Calibri"/>
                <a:cs typeface="Calibri"/>
              </a:rPr>
              <a:t>How do you like to learn? </a:t>
            </a:r>
          </a:p>
          <a:p>
            <a:pPr algn="ctr">
              <a:buNone/>
            </a:pPr>
            <a:r>
              <a:rPr lang="en-US" sz="3200" dirty="0" smtClean="0">
                <a:latin typeface="Calibri"/>
                <a:cs typeface="Calibri"/>
              </a:rPr>
              <a:t>What are some activities that you learn best from in class? – List 3</a:t>
            </a:r>
          </a:p>
          <a:p>
            <a:pPr algn="ctr">
              <a:buNone/>
            </a:pPr>
            <a:r>
              <a:rPr lang="en-US" sz="3200" dirty="0" smtClean="0">
                <a:latin typeface="Calibri"/>
                <a:cs typeface="Calibri"/>
              </a:rPr>
              <a:t>Why do you think we all learn differently?</a:t>
            </a:r>
            <a:endParaRPr lang="en-US" sz="3200" dirty="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ultiple-intelligences-learning-styles.jpg"/>
          <p:cNvPicPr>
            <a:picLocks noGrp="1" noChangeAspect="1"/>
          </p:cNvPicPr>
          <p:nvPr>
            <p:ph sz="quarter" idx="1"/>
          </p:nvPr>
        </p:nvPicPr>
        <p:blipFill>
          <a:blip r:embed="rId2"/>
          <a:srcRect l="-10656" r="-4251"/>
          <a:stretch>
            <a:fillRect/>
          </a:stretch>
        </p:blipFill>
        <p:spPr>
          <a:xfrm>
            <a:off x="549868" y="1"/>
            <a:ext cx="7933172"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Verbal - Linguistic</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a:xfrm>
            <a:off x="457200" y="2895600"/>
            <a:ext cx="5867400" cy="3276600"/>
          </a:xfrm>
        </p:spPr>
        <p:txBody>
          <a:bodyPr>
            <a:normAutofit fontScale="92500"/>
          </a:bodyPr>
          <a:lstStyle/>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Linguistic-Verbal </a:t>
            </a:r>
            <a:r>
              <a:rPr lang="en-US" b="1" dirty="0" smtClean="0">
                <a:latin typeface="Calibri"/>
                <a:cs typeface="Calibri"/>
              </a:rPr>
              <a:t>Intelligence</a:t>
            </a:r>
          </a:p>
          <a:p>
            <a:r>
              <a:rPr lang="en-US" dirty="0" smtClean="0">
                <a:latin typeface="Calibri"/>
                <a:cs typeface="Calibri"/>
              </a:rPr>
              <a:t>Good </a:t>
            </a:r>
            <a:r>
              <a:rPr lang="en-US" dirty="0">
                <a:latin typeface="Calibri"/>
                <a:cs typeface="Calibri"/>
              </a:rPr>
              <a:t>at remembering written and spoken </a:t>
            </a:r>
            <a:r>
              <a:rPr lang="en-US" dirty="0" smtClean="0">
                <a:latin typeface="Calibri"/>
                <a:cs typeface="Calibri"/>
              </a:rPr>
              <a:t>information</a:t>
            </a:r>
          </a:p>
          <a:p>
            <a:r>
              <a:rPr lang="en-US" dirty="0" smtClean="0">
                <a:latin typeface="Calibri"/>
                <a:cs typeface="Calibri"/>
              </a:rPr>
              <a:t>Enjoys </a:t>
            </a:r>
            <a:r>
              <a:rPr lang="en-US" dirty="0">
                <a:latin typeface="Calibri"/>
                <a:cs typeface="Calibri"/>
              </a:rPr>
              <a:t>reading and </a:t>
            </a:r>
            <a:r>
              <a:rPr lang="en-US" dirty="0" smtClean="0">
                <a:latin typeface="Calibri"/>
                <a:cs typeface="Calibri"/>
              </a:rPr>
              <a:t>writing</a:t>
            </a:r>
          </a:p>
          <a:p>
            <a:r>
              <a:rPr lang="en-US" dirty="0" smtClean="0">
                <a:latin typeface="Calibri"/>
                <a:cs typeface="Calibri"/>
              </a:rPr>
              <a:t>Good </a:t>
            </a:r>
            <a:r>
              <a:rPr lang="en-US" dirty="0">
                <a:latin typeface="Calibri"/>
                <a:cs typeface="Calibri"/>
              </a:rPr>
              <a:t>at debating or giving persuasive </a:t>
            </a:r>
            <a:r>
              <a:rPr lang="en-US" dirty="0" smtClean="0">
                <a:latin typeface="Calibri"/>
                <a:cs typeface="Calibri"/>
              </a:rPr>
              <a:t>speeches</a:t>
            </a:r>
          </a:p>
          <a:p>
            <a:r>
              <a:rPr lang="en-US" dirty="0" smtClean="0">
                <a:latin typeface="Calibri"/>
                <a:cs typeface="Calibri"/>
              </a:rPr>
              <a:t>Able </a:t>
            </a:r>
            <a:r>
              <a:rPr lang="en-US" dirty="0">
                <a:latin typeface="Calibri"/>
                <a:cs typeface="Calibri"/>
              </a:rPr>
              <a:t>to explain things </a:t>
            </a:r>
            <a:r>
              <a:rPr lang="en-US" dirty="0" smtClean="0">
                <a:latin typeface="Calibri"/>
                <a:cs typeface="Calibri"/>
              </a:rPr>
              <a:t>well</a:t>
            </a:r>
          </a:p>
          <a:p>
            <a:r>
              <a:rPr lang="en-US" dirty="0" smtClean="0">
                <a:latin typeface="Calibri"/>
                <a:cs typeface="Calibri"/>
              </a:rPr>
              <a:t>Often </a:t>
            </a:r>
            <a:r>
              <a:rPr lang="en-US" dirty="0">
                <a:latin typeface="Calibri"/>
                <a:cs typeface="Calibri"/>
              </a:rPr>
              <a:t>uses humor when telling stories</a:t>
            </a:r>
          </a:p>
        </p:txBody>
      </p:sp>
      <p:pic>
        <p:nvPicPr>
          <p:cNvPr id="5" name="Content Placeholder 4" descr="3163552_f260.jpg"/>
          <p:cNvPicPr>
            <a:picLocks noGrp="1" noChangeAspect="1"/>
          </p:cNvPicPr>
          <p:nvPr>
            <p:ph sz="quarter" idx="2"/>
          </p:nvPr>
        </p:nvPicPr>
        <p:blipFill>
          <a:blip r:embed="rId2"/>
          <a:srcRect t="-33333" b="-33333"/>
          <a:stretch>
            <a:fillRect/>
          </a:stretch>
        </p:blipFill>
        <p:spPr>
          <a:xfrm>
            <a:off x="5664200" y="3505200"/>
            <a:ext cx="2946400" cy="2209800"/>
          </a:xfrm>
        </p:spPr>
      </p:pic>
      <p:sp>
        <p:nvSpPr>
          <p:cNvPr id="7" name="TextBox 6"/>
          <p:cNvSpPr txBox="1"/>
          <p:nvPr/>
        </p:nvSpPr>
        <p:spPr>
          <a:xfrm>
            <a:off x="457200" y="1417638"/>
            <a:ext cx="7924800" cy="2062103"/>
          </a:xfrm>
          <a:prstGeom prst="rect">
            <a:avLst/>
          </a:prstGeom>
          <a:noFill/>
        </p:spPr>
        <p:txBody>
          <a:bodyPr wrap="square" rtlCol="0">
            <a:spAutoFit/>
          </a:bodyPr>
          <a:lstStyle/>
          <a:p>
            <a:pPr>
              <a:buNone/>
            </a:pPr>
            <a:r>
              <a:rPr lang="en-US" sz="2200" b="1" dirty="0" smtClean="0">
                <a:latin typeface="Calibri"/>
                <a:cs typeface="Calibri"/>
              </a:rPr>
              <a:t>Strengths: Words, Language and Writing</a:t>
            </a:r>
          </a:p>
          <a:p>
            <a:pPr>
              <a:buNone/>
            </a:pPr>
            <a:r>
              <a:rPr lang="en-US" sz="2200" dirty="0" smtClean="0">
                <a:latin typeface="Calibri"/>
                <a:cs typeface="Calibri"/>
              </a:rPr>
              <a:t>People who are strong in linguistic-verbal intelligence are able to use words well, both when writing and speaking. These individuals are typically very good at writing stories, memorizing information and reading.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6400800" y="4343400"/>
            <a:ext cx="2286000" cy="2438400"/>
          </a:xfrm>
          <a:prstGeom prst="rect">
            <a:avLst/>
          </a:prstGeom>
          <a:noFill/>
          <a:ln>
            <a:noFill/>
          </a:ln>
        </p:spPr>
      </p:pic>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Logical - Mathematical</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p:txBody>
          <a:bodyPr>
            <a:normAutofit lnSpcReduction="10000"/>
          </a:bodyPr>
          <a:lstStyle/>
          <a:p>
            <a:pPr>
              <a:buNone/>
            </a:pPr>
            <a:r>
              <a:rPr lang="en-US" b="1" dirty="0">
                <a:latin typeface="Calibri"/>
                <a:cs typeface="Calibri"/>
              </a:rPr>
              <a:t>Strengths:</a:t>
            </a:r>
            <a:r>
              <a:rPr lang="en-US" b="1" dirty="0" smtClean="0">
                <a:latin typeface="Calibri"/>
                <a:cs typeface="Calibri"/>
              </a:rPr>
              <a:t> Analysing </a:t>
            </a:r>
            <a:r>
              <a:rPr lang="en-US" b="1" dirty="0">
                <a:latin typeface="Calibri"/>
                <a:cs typeface="Calibri"/>
              </a:rPr>
              <a:t>Problems and Mathematical </a:t>
            </a:r>
            <a:r>
              <a:rPr lang="en-US" b="1" dirty="0" smtClean="0">
                <a:latin typeface="Calibri"/>
                <a:cs typeface="Calibri"/>
              </a:rPr>
              <a:t>Operations</a:t>
            </a:r>
          </a:p>
          <a:p>
            <a:r>
              <a:rPr lang="en-US" dirty="0" smtClean="0">
                <a:latin typeface="Calibri"/>
                <a:cs typeface="Calibri"/>
              </a:rPr>
              <a:t>People </a:t>
            </a:r>
            <a:r>
              <a:rPr lang="en-US" dirty="0">
                <a:latin typeface="Calibri"/>
                <a:cs typeface="Calibri"/>
              </a:rPr>
              <a:t>who are strong in logical-mathematical intelligence are good at reasoning, recognizing patterns and logically</a:t>
            </a:r>
            <a:r>
              <a:rPr lang="en-US" dirty="0" smtClean="0">
                <a:latin typeface="Calibri"/>
                <a:cs typeface="Calibri"/>
              </a:rPr>
              <a:t> analyse </a:t>
            </a:r>
            <a:r>
              <a:rPr lang="en-US" dirty="0">
                <a:latin typeface="Calibri"/>
                <a:cs typeface="Calibri"/>
              </a:rPr>
              <a:t>problems. These individuals tend to </a:t>
            </a:r>
            <a:r>
              <a:rPr lang="en-US" dirty="0" smtClean="0">
                <a:latin typeface="Calibri"/>
                <a:cs typeface="Calibri"/>
              </a:rPr>
              <a:t>think </a:t>
            </a:r>
            <a:r>
              <a:rPr lang="en-US" dirty="0">
                <a:latin typeface="Calibri"/>
                <a:cs typeface="Calibri"/>
              </a:rPr>
              <a:t>about numbers, relationships and patterns</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Logical-Mathematical </a:t>
            </a:r>
            <a:r>
              <a:rPr lang="en-US" b="1" dirty="0" smtClean="0">
                <a:latin typeface="Calibri"/>
                <a:cs typeface="Calibri"/>
              </a:rPr>
              <a:t>Intelligence</a:t>
            </a:r>
          </a:p>
          <a:p>
            <a:r>
              <a:rPr lang="en-US" dirty="0" smtClean="0">
                <a:latin typeface="Calibri"/>
                <a:cs typeface="Calibri"/>
              </a:rPr>
              <a:t>Excellent problem-solving skills</a:t>
            </a:r>
            <a:endParaRPr lang="en-US" u="sng" dirty="0" smtClean="0">
              <a:latin typeface="Calibri"/>
              <a:cs typeface="Calibri"/>
            </a:endParaRPr>
          </a:p>
          <a:p>
            <a:r>
              <a:rPr lang="en-US" dirty="0">
                <a:latin typeface="Calibri"/>
                <a:cs typeface="Calibri"/>
              </a:rPr>
              <a:t>Enjoys thinking about abstract </a:t>
            </a:r>
            <a:r>
              <a:rPr lang="en-US" dirty="0" smtClean="0">
                <a:latin typeface="Calibri"/>
                <a:cs typeface="Calibri"/>
              </a:rPr>
              <a:t>ideas</a:t>
            </a:r>
          </a:p>
          <a:p>
            <a:r>
              <a:rPr lang="en-US" dirty="0" smtClean="0">
                <a:latin typeface="Calibri"/>
                <a:cs typeface="Calibri"/>
              </a:rPr>
              <a:t>Likes </a:t>
            </a:r>
            <a:r>
              <a:rPr lang="en-US" dirty="0">
                <a:latin typeface="Calibri"/>
                <a:cs typeface="Calibri"/>
              </a:rPr>
              <a:t>conducting scientific </a:t>
            </a:r>
            <a:r>
              <a:rPr lang="en-US" dirty="0" smtClean="0">
                <a:latin typeface="Calibri"/>
                <a:cs typeface="Calibri"/>
              </a:rPr>
              <a:t>experiments</a:t>
            </a:r>
          </a:p>
          <a:p>
            <a:r>
              <a:rPr lang="en-US" dirty="0" smtClean="0">
                <a:latin typeface="Calibri"/>
                <a:cs typeface="Calibri"/>
              </a:rPr>
              <a:t>Good </a:t>
            </a:r>
            <a:r>
              <a:rPr lang="en-US" dirty="0">
                <a:latin typeface="Calibri"/>
                <a:cs typeface="Calibri"/>
              </a:rPr>
              <a:t>and solving complex computations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Interpersonal</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p:txBody>
          <a:bodyPr>
            <a:normAutofit fontScale="92500"/>
          </a:bodyPr>
          <a:lstStyle/>
          <a:p>
            <a:pPr>
              <a:buNone/>
            </a:pPr>
            <a:r>
              <a:rPr lang="en-US" b="1" dirty="0">
                <a:latin typeface="Calibri"/>
                <a:cs typeface="Calibri"/>
              </a:rPr>
              <a:t>Strengths: Understanding and Relating to Other </a:t>
            </a:r>
            <a:r>
              <a:rPr lang="en-US" b="1" dirty="0" smtClean="0">
                <a:latin typeface="Calibri"/>
                <a:cs typeface="Calibri"/>
              </a:rPr>
              <a:t>People</a:t>
            </a:r>
          </a:p>
          <a:p>
            <a:r>
              <a:rPr lang="en-US" dirty="0" smtClean="0">
                <a:latin typeface="Calibri"/>
                <a:cs typeface="Calibri"/>
              </a:rPr>
              <a:t>Those </a:t>
            </a:r>
            <a:r>
              <a:rPr lang="en-US" dirty="0">
                <a:latin typeface="Calibri"/>
                <a:cs typeface="Calibri"/>
              </a:rPr>
              <a:t>who have strong interpersonal intelligence are good understanding and interacting with other people. These individuals are skilled at assessing the emotions, motivations, desires and intentions of those around them</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Interpersonal </a:t>
            </a:r>
            <a:r>
              <a:rPr lang="en-US" b="1" dirty="0" smtClean="0">
                <a:latin typeface="Calibri"/>
                <a:cs typeface="Calibri"/>
              </a:rPr>
              <a:t>Intelligence</a:t>
            </a:r>
          </a:p>
          <a:p>
            <a:r>
              <a:rPr lang="en-US" dirty="0" smtClean="0">
                <a:latin typeface="Calibri"/>
                <a:cs typeface="Calibri"/>
              </a:rPr>
              <a:t>Good </a:t>
            </a:r>
            <a:r>
              <a:rPr lang="en-US" dirty="0">
                <a:latin typeface="Calibri"/>
                <a:cs typeface="Calibri"/>
              </a:rPr>
              <a:t>at communicating </a:t>
            </a:r>
            <a:r>
              <a:rPr lang="en-US" dirty="0" smtClean="0">
                <a:latin typeface="Calibri"/>
                <a:cs typeface="Calibri"/>
              </a:rPr>
              <a:t>verbally</a:t>
            </a:r>
          </a:p>
          <a:p>
            <a:r>
              <a:rPr lang="en-US" dirty="0" smtClean="0">
                <a:latin typeface="Calibri"/>
                <a:cs typeface="Calibri"/>
              </a:rPr>
              <a:t>Skilled </a:t>
            </a:r>
            <a:r>
              <a:rPr lang="en-US" dirty="0">
                <a:latin typeface="Calibri"/>
                <a:cs typeface="Calibri"/>
              </a:rPr>
              <a:t>nonverbal </a:t>
            </a:r>
            <a:r>
              <a:rPr lang="en-US" dirty="0" smtClean="0">
                <a:latin typeface="Calibri"/>
                <a:cs typeface="Calibri"/>
              </a:rPr>
              <a:t>communicators</a:t>
            </a:r>
          </a:p>
          <a:p>
            <a:r>
              <a:rPr lang="en-US" dirty="0" smtClean="0">
                <a:latin typeface="Calibri"/>
                <a:cs typeface="Calibri"/>
              </a:rPr>
              <a:t>See </a:t>
            </a:r>
            <a:r>
              <a:rPr lang="en-US" dirty="0">
                <a:latin typeface="Calibri"/>
                <a:cs typeface="Calibri"/>
              </a:rPr>
              <a:t>situations from different </a:t>
            </a:r>
            <a:r>
              <a:rPr lang="en-US" dirty="0" smtClean="0">
                <a:latin typeface="Calibri"/>
                <a:cs typeface="Calibri"/>
              </a:rPr>
              <a:t>perspectives</a:t>
            </a:r>
          </a:p>
          <a:p>
            <a:r>
              <a:rPr lang="en-US" dirty="0" smtClean="0">
                <a:latin typeface="Calibri"/>
                <a:cs typeface="Calibri"/>
              </a:rPr>
              <a:t>Create </a:t>
            </a:r>
            <a:r>
              <a:rPr lang="en-US" dirty="0">
                <a:latin typeface="Calibri"/>
                <a:cs typeface="Calibri"/>
              </a:rPr>
              <a:t>positive relationships with </a:t>
            </a:r>
            <a:r>
              <a:rPr lang="en-US" dirty="0" smtClean="0">
                <a:latin typeface="Calibri"/>
                <a:cs typeface="Calibri"/>
              </a:rPr>
              <a:t>others</a:t>
            </a:r>
          </a:p>
          <a:p>
            <a:r>
              <a:rPr lang="en-US" dirty="0" smtClean="0">
                <a:latin typeface="Calibri"/>
                <a:cs typeface="Calibri"/>
              </a:rPr>
              <a:t>Good </a:t>
            </a:r>
            <a:r>
              <a:rPr lang="en-US" dirty="0">
                <a:latin typeface="Calibri"/>
                <a:cs typeface="Calibri"/>
              </a:rPr>
              <a:t>at resolving conflict in groups</a:t>
            </a:r>
          </a:p>
        </p:txBody>
      </p:sp>
      <p:pic>
        <p:nvPicPr>
          <p:cNvPr id="4" name="Picture 3"/>
          <p:cNvPicPr/>
          <p:nvPr/>
        </p:nvPicPr>
        <p:blipFill>
          <a:blip r:embed="rId2">
            <a:extLst>
              <a:ext uri="{28A0092B-C50C-407E-A947-70E740481C1C}">
                <a14:useLocalDpi xmlns="" xmlns:wpc="http://schemas.microsoft.com/office/word/2010/wordprocessingCanvas" xmlns:mo="http://schemas.microsoft.com/office/mac/office/2008/main" xmlns:mc="http://schemas.openxmlformats.org/markup-compatibility/2006" xmlns:mv="urn:schemas-microsoft-com:mac:vml"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5791200" y="3886200"/>
            <a:ext cx="2286000" cy="247345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canstockphoto8101605.jpg"/>
          <p:cNvPicPr>
            <a:picLocks noChangeAspect="1"/>
          </p:cNvPicPr>
          <p:nvPr/>
        </p:nvPicPr>
        <p:blipFill>
          <a:blip r:embed="rId2"/>
          <a:srcRect l="15245" r="21597"/>
          <a:stretch>
            <a:fillRect/>
          </a:stretch>
        </p:blipFill>
        <p:spPr>
          <a:xfrm>
            <a:off x="6553200" y="3929062"/>
            <a:ext cx="2209800" cy="2624138"/>
          </a:xfrm>
          <a:prstGeom prst="rect">
            <a:avLst/>
          </a:prstGeom>
        </p:spPr>
      </p:pic>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Intrapersonal</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a:xfrm>
            <a:off x="457200" y="1600200"/>
            <a:ext cx="7010400" cy="4873752"/>
          </a:xfrm>
        </p:spPr>
        <p:txBody>
          <a:bodyPr>
            <a:normAutofit fontScale="92500" lnSpcReduction="10000"/>
          </a:bodyPr>
          <a:lstStyle/>
          <a:p>
            <a:pPr>
              <a:buNone/>
            </a:pPr>
            <a:r>
              <a:rPr lang="en-US" b="1" dirty="0">
                <a:latin typeface="Calibri"/>
                <a:cs typeface="Calibri"/>
              </a:rPr>
              <a:t>Strengths: Introspection and Self-</a:t>
            </a:r>
            <a:r>
              <a:rPr lang="en-US" b="1" dirty="0" smtClean="0">
                <a:latin typeface="Calibri"/>
                <a:cs typeface="Calibri"/>
              </a:rPr>
              <a:t>Reflection</a:t>
            </a:r>
          </a:p>
          <a:p>
            <a:r>
              <a:rPr lang="en-US" dirty="0" smtClean="0">
                <a:latin typeface="Calibri"/>
                <a:cs typeface="Calibri"/>
              </a:rPr>
              <a:t>Individuals </a:t>
            </a:r>
            <a:r>
              <a:rPr lang="en-US" dirty="0">
                <a:latin typeface="Calibri"/>
                <a:cs typeface="Calibri"/>
              </a:rPr>
              <a:t>who are strong in intrapersonal intelligence are good at being aware of their own emotional states, feelings and motivations. They tend to enjoy self-reflection and analysis, including day-dreaming, exploring relationships with others and assessing their personal strengths</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Intrapersonal </a:t>
            </a:r>
            <a:r>
              <a:rPr lang="en-US" b="1" dirty="0" smtClean="0">
                <a:latin typeface="Calibri"/>
                <a:cs typeface="Calibri"/>
              </a:rPr>
              <a:t>Intelligence</a:t>
            </a:r>
          </a:p>
          <a:p>
            <a:r>
              <a:rPr lang="en-US" dirty="0" smtClean="0">
                <a:latin typeface="Calibri"/>
                <a:cs typeface="Calibri"/>
              </a:rPr>
              <a:t>Good </a:t>
            </a:r>
            <a:r>
              <a:rPr lang="en-US" dirty="0">
                <a:latin typeface="Calibri"/>
                <a:cs typeface="Calibri"/>
              </a:rPr>
              <a:t>at</a:t>
            </a:r>
            <a:r>
              <a:rPr lang="en-US" dirty="0" smtClean="0">
                <a:latin typeface="Calibri"/>
                <a:cs typeface="Calibri"/>
              </a:rPr>
              <a:t> analysing </a:t>
            </a:r>
            <a:r>
              <a:rPr lang="en-US" dirty="0">
                <a:latin typeface="Calibri"/>
                <a:cs typeface="Calibri"/>
              </a:rPr>
              <a:t>their strengths and </a:t>
            </a:r>
            <a:r>
              <a:rPr lang="en-US" dirty="0" smtClean="0">
                <a:latin typeface="Calibri"/>
                <a:cs typeface="Calibri"/>
              </a:rPr>
              <a:t>weaknesses</a:t>
            </a:r>
          </a:p>
          <a:p>
            <a:r>
              <a:rPr lang="en-US" dirty="0" smtClean="0">
                <a:latin typeface="Calibri"/>
                <a:cs typeface="Calibri"/>
              </a:rPr>
              <a:t>Enjoys analysing </a:t>
            </a:r>
            <a:r>
              <a:rPr lang="en-US" dirty="0">
                <a:latin typeface="Calibri"/>
                <a:cs typeface="Calibri"/>
              </a:rPr>
              <a:t>theories and </a:t>
            </a:r>
            <a:r>
              <a:rPr lang="en-US" dirty="0" smtClean="0">
                <a:latin typeface="Calibri"/>
                <a:cs typeface="Calibri"/>
              </a:rPr>
              <a:t>ideas</a:t>
            </a:r>
          </a:p>
          <a:p>
            <a:r>
              <a:rPr lang="en-US" dirty="0" smtClean="0">
                <a:latin typeface="Calibri"/>
                <a:cs typeface="Calibri"/>
              </a:rPr>
              <a:t>Excellent </a:t>
            </a:r>
            <a:r>
              <a:rPr lang="en-US" dirty="0">
                <a:latin typeface="Calibri"/>
                <a:cs typeface="Calibri"/>
              </a:rPr>
              <a:t>self-</a:t>
            </a:r>
            <a:r>
              <a:rPr lang="en-US" dirty="0" smtClean="0">
                <a:latin typeface="Calibri"/>
                <a:cs typeface="Calibri"/>
              </a:rPr>
              <a:t>awareness</a:t>
            </a:r>
          </a:p>
          <a:p>
            <a:r>
              <a:rPr lang="en-US" dirty="0" smtClean="0">
                <a:latin typeface="Calibri"/>
                <a:cs typeface="Calibri"/>
              </a:rPr>
              <a:t>Clearly </a:t>
            </a:r>
            <a:r>
              <a:rPr lang="en-US" dirty="0">
                <a:latin typeface="Calibri"/>
                <a:cs typeface="Calibri"/>
              </a:rPr>
              <a:t>understands the basis for their own motivations and feelings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headphones-clip-art-clip-art-headphones-6-280x223.44.gif.jpeg"/>
          <p:cNvPicPr>
            <a:picLocks noChangeAspect="1"/>
          </p:cNvPicPr>
          <p:nvPr/>
        </p:nvPicPr>
        <p:blipFill>
          <a:blip r:embed="rId2"/>
          <a:srcRect/>
          <a:stretch>
            <a:fillRect/>
          </a:stretch>
        </p:blipFill>
        <p:spPr>
          <a:xfrm>
            <a:off x="6477000" y="166688"/>
            <a:ext cx="2133600" cy="1890712"/>
          </a:xfrm>
          <a:prstGeom prst="rect">
            <a:avLst/>
          </a:prstGeom>
        </p:spPr>
      </p:pic>
      <p:sp>
        <p:nvSpPr>
          <p:cNvPr id="2" name="Title 1"/>
          <p:cNvSpPr>
            <a:spLocks noGrp="1"/>
          </p:cNvSpPr>
          <p:nvPr>
            <p:ph type="title"/>
          </p:nvPr>
        </p:nvSpPr>
        <p:spPr/>
        <p:txBody>
          <a:bodyPr vert="horz" anchor="ctr">
            <a:normAutofit/>
          </a:bodyPr>
          <a:lstStyle/>
          <a:p>
            <a:pPr algn="ctr"/>
            <a:r>
              <a:rPr lang="en-US" sz="4000" b="1" dirty="0" smtClean="0">
                <a:solidFill>
                  <a:srgbClr val="000000"/>
                </a:solidFill>
                <a:latin typeface="Arial"/>
                <a:cs typeface="Arial"/>
              </a:rPr>
              <a:t>Musical</a:t>
            </a:r>
            <a:endParaRPr lang="en-US" sz="4000" b="1" dirty="0">
              <a:solidFill>
                <a:srgbClr val="000000"/>
              </a:solidFill>
              <a:latin typeface="Arial"/>
              <a:cs typeface="Arial"/>
            </a:endParaRPr>
          </a:p>
        </p:txBody>
      </p:sp>
      <p:sp>
        <p:nvSpPr>
          <p:cNvPr id="3" name="Content Placeholder 2"/>
          <p:cNvSpPr>
            <a:spLocks noGrp="1"/>
          </p:cNvSpPr>
          <p:nvPr>
            <p:ph sz="quarter" idx="1"/>
          </p:nvPr>
        </p:nvSpPr>
        <p:spPr/>
        <p:txBody>
          <a:bodyPr>
            <a:normAutofit fontScale="92500"/>
          </a:bodyPr>
          <a:lstStyle/>
          <a:p>
            <a:pPr>
              <a:buNone/>
            </a:pPr>
            <a:r>
              <a:rPr lang="en-US" b="1" dirty="0">
                <a:latin typeface="Arial"/>
                <a:cs typeface="Arial"/>
              </a:rPr>
              <a:t>Strengths: Rhythm and </a:t>
            </a:r>
            <a:r>
              <a:rPr lang="en-US" b="1" dirty="0" smtClean="0">
                <a:latin typeface="Arial"/>
                <a:cs typeface="Arial"/>
              </a:rPr>
              <a:t>Music</a:t>
            </a:r>
          </a:p>
          <a:p>
            <a:r>
              <a:rPr lang="en-US" dirty="0" smtClean="0">
                <a:latin typeface="Arial"/>
                <a:cs typeface="Arial"/>
              </a:rPr>
              <a:t>People </a:t>
            </a:r>
            <a:r>
              <a:rPr lang="en-US" dirty="0">
                <a:latin typeface="Arial"/>
                <a:cs typeface="Arial"/>
              </a:rPr>
              <a:t>who have strong musical intelligence are good and thinking in patterns, rhythms and sounds. They have a strong appreciation for music and are often good at musical composition and performance</a:t>
            </a:r>
            <a:r>
              <a:rPr lang="en-US" dirty="0" smtClean="0">
                <a:latin typeface="Arial"/>
                <a:cs typeface="Arial"/>
              </a:rPr>
              <a:t>.</a:t>
            </a:r>
          </a:p>
          <a:p>
            <a:pPr>
              <a:buNone/>
            </a:pPr>
            <a:endParaRPr lang="en-US" b="1" dirty="0" smtClean="0">
              <a:latin typeface="Arial"/>
              <a:cs typeface="Arial"/>
            </a:endParaRPr>
          </a:p>
          <a:p>
            <a:pPr>
              <a:buNone/>
            </a:pPr>
            <a:r>
              <a:rPr lang="en-US" b="1" dirty="0" smtClean="0">
                <a:latin typeface="Arial"/>
                <a:cs typeface="Arial"/>
              </a:rPr>
              <a:t>Characteristics </a:t>
            </a:r>
            <a:r>
              <a:rPr lang="en-US" b="1" dirty="0">
                <a:latin typeface="Arial"/>
                <a:cs typeface="Arial"/>
              </a:rPr>
              <a:t>of Musical </a:t>
            </a:r>
            <a:r>
              <a:rPr lang="en-US" b="1" dirty="0" smtClean="0">
                <a:latin typeface="Arial"/>
                <a:cs typeface="Arial"/>
              </a:rPr>
              <a:t>Intelligence</a:t>
            </a:r>
          </a:p>
          <a:p>
            <a:r>
              <a:rPr lang="en-US" dirty="0" smtClean="0">
                <a:latin typeface="Arial"/>
                <a:cs typeface="Arial"/>
              </a:rPr>
              <a:t>Enjoy </a:t>
            </a:r>
            <a:r>
              <a:rPr lang="en-US" dirty="0">
                <a:latin typeface="Arial"/>
                <a:cs typeface="Arial"/>
              </a:rPr>
              <a:t>singing and playing musical </a:t>
            </a:r>
            <a:r>
              <a:rPr lang="en-US" dirty="0" smtClean="0">
                <a:latin typeface="Arial"/>
                <a:cs typeface="Arial"/>
              </a:rPr>
              <a:t>instruments</a:t>
            </a:r>
          </a:p>
          <a:p>
            <a:r>
              <a:rPr lang="en-US" dirty="0" smtClean="0">
                <a:latin typeface="Arial"/>
                <a:cs typeface="Arial"/>
              </a:rPr>
              <a:t>Recognizes </a:t>
            </a:r>
            <a:r>
              <a:rPr lang="en-US" dirty="0">
                <a:latin typeface="Arial"/>
                <a:cs typeface="Arial"/>
              </a:rPr>
              <a:t>musical patterns and tones </a:t>
            </a:r>
            <a:r>
              <a:rPr lang="en-US" dirty="0" smtClean="0">
                <a:latin typeface="Arial"/>
                <a:cs typeface="Arial"/>
              </a:rPr>
              <a:t>easily</a:t>
            </a:r>
          </a:p>
          <a:p>
            <a:r>
              <a:rPr lang="en-US" dirty="0" smtClean="0">
                <a:latin typeface="Arial"/>
                <a:cs typeface="Arial"/>
              </a:rPr>
              <a:t>Good </a:t>
            </a:r>
            <a:r>
              <a:rPr lang="en-US" dirty="0">
                <a:latin typeface="Arial"/>
                <a:cs typeface="Arial"/>
              </a:rPr>
              <a:t>at remembering songs and </a:t>
            </a:r>
            <a:r>
              <a:rPr lang="en-US" dirty="0" smtClean="0">
                <a:latin typeface="Arial"/>
                <a:cs typeface="Arial"/>
              </a:rPr>
              <a:t>melodies</a:t>
            </a:r>
          </a:p>
          <a:p>
            <a:r>
              <a:rPr lang="en-US" dirty="0" smtClean="0">
                <a:latin typeface="Arial"/>
                <a:cs typeface="Arial"/>
              </a:rPr>
              <a:t>Rich </a:t>
            </a:r>
            <a:r>
              <a:rPr lang="en-US" dirty="0">
                <a:latin typeface="Arial"/>
                <a:cs typeface="Arial"/>
              </a:rPr>
              <a:t>understanding of musical structure, rhythm and notes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b="1" dirty="0" smtClean="0">
                <a:solidFill>
                  <a:srgbClr val="000000"/>
                </a:solidFill>
                <a:latin typeface="Calibri"/>
                <a:cs typeface="Calibri"/>
              </a:rPr>
              <a:t>Visual - Spatial</a:t>
            </a:r>
            <a:endParaRPr lang="en-US" sz="4000" b="1" dirty="0">
              <a:solidFill>
                <a:srgbClr val="000000"/>
              </a:solidFill>
              <a:latin typeface="Calibri"/>
              <a:cs typeface="Calibri"/>
            </a:endParaRPr>
          </a:p>
        </p:txBody>
      </p:sp>
      <p:sp>
        <p:nvSpPr>
          <p:cNvPr id="3" name="Content Placeholder 2"/>
          <p:cNvSpPr>
            <a:spLocks noGrp="1"/>
          </p:cNvSpPr>
          <p:nvPr>
            <p:ph sz="quarter" idx="1"/>
          </p:nvPr>
        </p:nvSpPr>
        <p:spPr/>
        <p:txBody>
          <a:bodyPr>
            <a:normAutofit lnSpcReduction="10000"/>
          </a:bodyPr>
          <a:lstStyle/>
          <a:p>
            <a:pPr>
              <a:buNone/>
            </a:pPr>
            <a:r>
              <a:rPr lang="en-US" b="1" dirty="0">
                <a:latin typeface="Calibri"/>
                <a:cs typeface="Calibri"/>
              </a:rPr>
              <a:t>Strengths:</a:t>
            </a:r>
            <a:r>
              <a:rPr lang="en-US" b="1" dirty="0" smtClean="0">
                <a:latin typeface="Calibri"/>
                <a:cs typeface="Calibri"/>
              </a:rPr>
              <a:t> Visual </a:t>
            </a:r>
            <a:r>
              <a:rPr lang="en-US" b="1" dirty="0">
                <a:latin typeface="Calibri"/>
                <a:cs typeface="Calibri"/>
              </a:rPr>
              <a:t>and Spatial </a:t>
            </a:r>
            <a:r>
              <a:rPr lang="en-US" b="1" dirty="0" smtClean="0">
                <a:latin typeface="Calibri"/>
                <a:cs typeface="Calibri"/>
              </a:rPr>
              <a:t>Judgment </a:t>
            </a:r>
          </a:p>
          <a:p>
            <a:r>
              <a:rPr lang="en-US" dirty="0" smtClean="0">
                <a:latin typeface="Calibri"/>
                <a:cs typeface="Calibri"/>
              </a:rPr>
              <a:t>People </a:t>
            </a:r>
            <a:r>
              <a:rPr lang="en-US" dirty="0">
                <a:latin typeface="Calibri"/>
                <a:cs typeface="Calibri"/>
              </a:rPr>
              <a:t>who are strong in visual-spatial intelligence are good a </a:t>
            </a:r>
            <a:r>
              <a:rPr lang="en-US" dirty="0" smtClean="0">
                <a:latin typeface="Calibri"/>
                <a:cs typeface="Calibri"/>
              </a:rPr>
              <a:t>visualising things.</a:t>
            </a:r>
            <a:r>
              <a:rPr lang="en-US" dirty="0">
                <a:latin typeface="Calibri"/>
                <a:cs typeface="Calibri"/>
              </a:rPr>
              <a:t> </a:t>
            </a:r>
            <a:r>
              <a:rPr lang="en-US" dirty="0" smtClean="0">
                <a:latin typeface="Calibri"/>
                <a:cs typeface="Calibri"/>
              </a:rPr>
              <a:t>These </a:t>
            </a:r>
            <a:r>
              <a:rPr lang="en-US" dirty="0">
                <a:latin typeface="Calibri"/>
                <a:cs typeface="Calibri"/>
              </a:rPr>
              <a:t>individuals are often good with directions as well as maps, charts, videos and pictures</a:t>
            </a:r>
            <a:r>
              <a:rPr lang="en-US" dirty="0" smtClean="0">
                <a:latin typeface="Calibri"/>
                <a:cs typeface="Calibri"/>
              </a:rPr>
              <a:t>.</a:t>
            </a:r>
          </a:p>
          <a:p>
            <a:pPr>
              <a:buNone/>
            </a:pPr>
            <a:endParaRPr lang="en-US" b="1" dirty="0" smtClean="0">
              <a:latin typeface="Calibri"/>
              <a:cs typeface="Calibri"/>
            </a:endParaRPr>
          </a:p>
          <a:p>
            <a:pPr>
              <a:buNone/>
            </a:pPr>
            <a:r>
              <a:rPr lang="en-US" b="1" dirty="0" smtClean="0">
                <a:latin typeface="Calibri"/>
                <a:cs typeface="Calibri"/>
              </a:rPr>
              <a:t>Characteristics </a:t>
            </a:r>
            <a:r>
              <a:rPr lang="en-US" b="1" dirty="0">
                <a:latin typeface="Calibri"/>
                <a:cs typeface="Calibri"/>
              </a:rPr>
              <a:t>of Visual-Spatial </a:t>
            </a:r>
            <a:r>
              <a:rPr lang="en-US" b="1" dirty="0" smtClean="0">
                <a:latin typeface="Calibri"/>
                <a:cs typeface="Calibri"/>
              </a:rPr>
              <a:t>Intelligence</a:t>
            </a:r>
          </a:p>
          <a:p>
            <a:r>
              <a:rPr lang="en-US" dirty="0" smtClean="0">
                <a:latin typeface="Calibri"/>
                <a:cs typeface="Calibri"/>
              </a:rPr>
              <a:t>Enjoys </a:t>
            </a:r>
            <a:r>
              <a:rPr lang="en-US" dirty="0">
                <a:latin typeface="Calibri"/>
                <a:cs typeface="Calibri"/>
              </a:rPr>
              <a:t>reading and </a:t>
            </a:r>
            <a:r>
              <a:rPr lang="en-US" dirty="0" smtClean="0">
                <a:latin typeface="Calibri"/>
                <a:cs typeface="Calibri"/>
              </a:rPr>
              <a:t>writing</a:t>
            </a:r>
          </a:p>
          <a:p>
            <a:r>
              <a:rPr lang="en-US" dirty="0" smtClean="0">
                <a:latin typeface="Calibri"/>
                <a:cs typeface="Calibri"/>
              </a:rPr>
              <a:t>Good </a:t>
            </a:r>
            <a:r>
              <a:rPr lang="en-US" dirty="0">
                <a:latin typeface="Calibri"/>
                <a:cs typeface="Calibri"/>
              </a:rPr>
              <a:t>at putting puzzles </a:t>
            </a:r>
            <a:r>
              <a:rPr lang="en-US" dirty="0" smtClean="0">
                <a:latin typeface="Calibri"/>
                <a:cs typeface="Calibri"/>
              </a:rPr>
              <a:t>together</a:t>
            </a:r>
          </a:p>
          <a:p>
            <a:r>
              <a:rPr lang="en-US" dirty="0" smtClean="0">
                <a:latin typeface="Calibri"/>
                <a:cs typeface="Calibri"/>
              </a:rPr>
              <a:t>Good </a:t>
            </a:r>
            <a:r>
              <a:rPr lang="en-US" dirty="0">
                <a:latin typeface="Calibri"/>
                <a:cs typeface="Calibri"/>
              </a:rPr>
              <a:t>at interpreting pictures, graphs and </a:t>
            </a:r>
            <a:r>
              <a:rPr lang="en-US" dirty="0" smtClean="0">
                <a:latin typeface="Calibri"/>
                <a:cs typeface="Calibri"/>
              </a:rPr>
              <a:t>charts</a:t>
            </a:r>
          </a:p>
          <a:p>
            <a:r>
              <a:rPr lang="en-US" dirty="0" smtClean="0">
                <a:latin typeface="Calibri"/>
                <a:cs typeface="Calibri"/>
              </a:rPr>
              <a:t>Enjoys </a:t>
            </a:r>
            <a:r>
              <a:rPr lang="en-US" dirty="0">
                <a:latin typeface="Calibri"/>
                <a:cs typeface="Calibri"/>
              </a:rPr>
              <a:t>drawing, painting and the visual </a:t>
            </a:r>
            <a:r>
              <a:rPr lang="en-US" dirty="0" smtClean="0">
                <a:latin typeface="Calibri"/>
                <a:cs typeface="Calibri"/>
              </a:rPr>
              <a:t>arts</a:t>
            </a:r>
          </a:p>
          <a:p>
            <a:r>
              <a:rPr lang="en-US" dirty="0" smtClean="0">
                <a:latin typeface="Calibri"/>
                <a:cs typeface="Calibri"/>
              </a:rPr>
              <a:t>Recognises </a:t>
            </a:r>
            <a:r>
              <a:rPr lang="en-US" dirty="0">
                <a:latin typeface="Calibri"/>
                <a:cs typeface="Calibri"/>
              </a:rPr>
              <a:t>patterns easily</a:t>
            </a:r>
          </a:p>
        </p:txBody>
      </p:sp>
      <p:pic>
        <p:nvPicPr>
          <p:cNvPr id="4" name="Picture 3" descr="art2.gif"/>
          <p:cNvPicPr>
            <a:picLocks noChangeAspect="1"/>
          </p:cNvPicPr>
          <p:nvPr/>
        </p:nvPicPr>
        <p:blipFill>
          <a:blip r:embed="rId2"/>
          <a:stretch>
            <a:fillRect/>
          </a:stretch>
        </p:blipFill>
        <p:spPr>
          <a:xfrm>
            <a:off x="6019801" y="0"/>
            <a:ext cx="2743200" cy="2057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109</TotalTime>
  <Words>774</Words>
  <Application>Microsoft Macintosh PowerPoint</Application>
  <PresentationFormat>On-screen Show (4:3)</PresentationFormat>
  <Paragraphs>92</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Oriel</vt:lpstr>
      <vt:lpstr>What are our preferred learning styles?</vt:lpstr>
      <vt:lpstr>Slide 2</vt:lpstr>
      <vt:lpstr>Slide 3</vt:lpstr>
      <vt:lpstr>Verbal - Linguistic</vt:lpstr>
      <vt:lpstr>Logical - Mathematical</vt:lpstr>
      <vt:lpstr>Interpersonal</vt:lpstr>
      <vt:lpstr>Intrapersonal</vt:lpstr>
      <vt:lpstr>Musical</vt:lpstr>
      <vt:lpstr>Visual - Spatial</vt:lpstr>
      <vt:lpstr>Naturalistic</vt:lpstr>
      <vt:lpstr>Bodily - Kinesthetic</vt:lpstr>
      <vt:lpstr>Lets find out our preferred learning styles … </vt:lpstr>
      <vt:lpstr>Slide 13</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our preferred learning styles?</dc:title>
  <dc:creator>Sofia Karagiorgas</dc:creator>
  <cp:lastModifiedBy>Sofia Karagiorgas</cp:lastModifiedBy>
  <cp:revision>10</cp:revision>
  <dcterms:created xsi:type="dcterms:W3CDTF">2014-08-10T04:12:56Z</dcterms:created>
  <dcterms:modified xsi:type="dcterms:W3CDTF">2014-08-10T06:02:33Z</dcterms:modified>
</cp:coreProperties>
</file>